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406054-CAEC-4E1F-A78F-B4091319A7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EE4BF8-3265-4783-811F-7485D379C8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Timeline of drink administration in relation to the measurements of impulsivity and subjective effects. Also shown is the mean (± SEM) BrAC curve following 0.8-g/kg 95% alcohol administered in a binge-like fashion (four drinks over 2 h). Arrows indicate times the GoStop Impulsivity Paradigm, the POMS and the BAES were completed by the participants. Black squares indicate times of alcohol drink administration.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2E9DD-9CF8-4207-9E2A-A5116D6073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Significant linear regressions between performance on the response-inhibition task and (A) self-reported stimulation as measured by the BAES; (B) self-reported sedation as measured by the BAES; and (C) self-reported arousal as measured by the POMS following alcohol consumption. Statistical significance was defined as P &lt; 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2E9DD-9CF8-4207-9E2A-A5116D6073A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q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lcalc/agq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46, Issue 1, January-February 2011, Pages 33–38,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https://doi.org/10.1093/alcalc/agq080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Timeline of drink administration in relation to the measurements of impulsivity and subjective effects. Also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101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46, Issue 1, January-February 2011, Pages 33–38,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https://doi.org/10.1093/alcalc/agq080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Significant linear regressions between performance on the response-inhibition task and (A) self-reported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547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Timeline of drink administration in relation to the measurements of impulsivity and subjective effects. Also ...</vt:lpstr>
      <vt:lpstr>Fig. 2. Significant linear regressions between performance on the response-inhibition task and (A) self-reported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2024-04-27T03:59:46Z</dcterms:modified>
</cp:coreProperties>
</file>