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61CD5-414B-4BD3-B511-E953E546E9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6DE6A-2704-4C28-8641-060C274A3B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Fit of the survival model to observed data. Observed ( solid circles [10-year] and asterisks [5-year]) and modeled ( solid line [5-year] and dashed line [10-year]) relative survival trends for the major cancer sites for people diagnosed between the ages of 65 and 74 years.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C314D-C22C-414F-AB3E-F34C3B23AC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q4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103, Issue 2, 19 January 2011, Pages 117–128,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https://doi.org/10.1093/jnci/djq495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Fit of the survival model to observed data. Observed ( solid circles [10-year] and asterisks [5-year])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Fit of the survival model to observed data. Observed ( solid circles [10-year] and asterisks [5-year])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2024-04-26T16:03:17Z</dcterms:modified>
</cp:coreProperties>
</file>