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AA535F-A7D8-45BE-A162-7B470EA95E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64ED44-A423-4C82-A8E8-E8182D11A1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from the simulation benchmark. Distribution of GUIDANCE column scores (blue) compared with HoT scores (red) and the actual alignment accuracy (green) in the first 260 columns of a typical simulated alignment.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Molecular Biology and Evolution.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0BD5AB-41B5-4DCA-9E2C-774D498F0E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q0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27, Issue 8, August 2010, Pages 1759–1767,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https://doi.org/10.1093/molbev/msq066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An example from the simulation benchmark. Distribution of GUIDANCE column scores (blue) compared with HoT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An example from the simulation benchmark. Distribution of GUIDANCE column scores (blue) compared with HoT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2024-04-26T20:19:37Z</dcterms:modified>
</cp:coreProperties>
</file>