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4FAA9-15C1-457F-A824-A850AC462F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99013-4E4C-47E8-BD64-A359120B9B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Pteropus bats and associated viruses: viruses isolated from bats in Southeast Asia and the closely related viruses isolated from bats in Australia. Also listed are some of the Pteropus species found in these different regions. Note that this list is not exhaustive, and some species of bats can be found in both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00C42A-CED2-4F54-901B-80ADF99BB0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511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44, Issue 5, 1 March 2007, Pages 711–717, </a:t>
            </a:r>
            <a:r>
              <a:rPr lang="en-US" altLang="en-US" sz="1000">
                <a:solidFill>
                  <a:srgbClr val="333333"/>
                </a:solidFill>
                <a:hlinkClick r:id="rId3"/>
              </a:rPr>
              <a:t>https://doi.org/10.1086/511078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Pteropus bats and associated viruses: viruses isolated from bats in Southeast Asia and the closely 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Pteropus bats and associated viruses: viruses isolated from bats in Southeast Asia and the closely 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2024-04-27T02:14:17Z</dcterms:modified>
</cp:coreProperties>
</file>