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65B24-9DD4-46F8-BF13-1CAE0F3A0D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03E1A-890E-4031-8D58-23FF5E6018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D8073-9941-4E17-9CC0-9B2342CBA1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2024-04-27T02:47:51Z</dcterms:modified>
</cp:coreProperties>
</file>