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4313FF-3752-4F64-A872-3F3C407032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AADAEB-93CD-4FBB-AE7D-46B3D466D6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Mediational model in which mother-reported family functioning variables mediate the association between neurological impairment ratings of children with NF1 and maternal distress. Path values not in parentheses are zero-order correlations; those in parentheses are standardized β-coefficients from the regression equation with the other predictors included. *p &lt; .05; **p &lt; .01; ***p &lt; .001, two-tailed tests.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Society of Pediatric Psychology.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571959-47C8-415F-B726-BC9DCD3087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pepsy/jsm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Pediatr Psychol</a:t>
            </a:r>
            <a:r>
              <a:rPr lang="en-US" altLang="en-US" sz="1000">
                <a:solidFill>
                  <a:srgbClr val="333333"/>
                </a:solidFill>
              </a:rPr>
              <a:t>, Volume 33, Issue 4, May 2008, Pages 422–434,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https://doi.org/10.1093/jpepsy/jsm077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Mediational model in which mother-reported family functioning variables mediate the association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Mediational model in which mother-reported family functioning variables mediate the association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2024-04-26T14:58:34Z</dcterms:modified>
</cp:coreProperties>
</file>