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45972-7177-465D-8BCC-6BB2FEA36A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BB769-FB6D-4664-B79D-72ADF96EB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673E0-69D1-4E37-8DC4-1B0D7A2AF3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2024-04-26T14:20:55Z</dcterms:modified>
</cp:coreProperties>
</file>