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60DC60-658E-43BB-A0A2-B04656A0757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9D442E-2AE6-4258-BB43-0F63C255E0F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Figure 1. 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Flowchart of sample processing by the Pan American Measles Laboratory Network. *, In Brazil, differential diagnosis is used to determine whether to test for rubella antibodies.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CE296A-614C-43F0-9862-7CFE1B7B737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Table 1. 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 of specimens processed by the Pan American Measles Laboratory Network, 1999–2000.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CE296A-614C-43F0-9862-7CFE1B7B7371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Figure 2. 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Percentage of laboratory specimens received in &lt;6 days, Region of the Americas, 1996–2001. Horizontal rule represents the program goal of having ⩾80% of blood samples from laboratories arrive in &lt;5 days. Data are as of 6 October 2001.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CE296A-614C-43F0-9862-7CFE1B7B7371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Figure 3. 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Percentage of serum samples processed in ⩽4 days, Region of the Americas, 1996–2001. Data are as of 6 October 2001.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CE296A-614C-43F0-9862-7CFE1B7B7371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680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86/3680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86/3680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86/3680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187, Issue Supplement_1, May 2003, Pages S140–S145,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https://doi.org/10.1086/368033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Figure 1.  </a:t>
            </a:r>
            <a:r>
              <a:rPr lang="en-US" altLang="en-US" b="0"/>
              <a:t>Flowchart of sample processing by the Pan American Measles Laboratory Network. *, In Brazil, differential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9968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187, Issue Supplement_1, May 2003, Pages S140–S145,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https://doi.org/10.1086/368033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Table 1.  </a:t>
            </a:r>
            <a:r>
              <a:rPr lang="en-US" altLang="en-US" b="0"/>
              <a:t>Number of specimens processed by the Pan American Measles Laboratory Network, 1999–2000.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83246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187, Issue Supplement_1, May 2003, Pages S140–S145,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https://doi.org/10.1086/368033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Figure 2.  </a:t>
            </a:r>
            <a:r>
              <a:rPr lang="en-US" altLang="en-US" b="0"/>
              <a:t>Percentage of laboratory specimens received in &lt;6 days, Region of the Americas, 1996–2001. Horizontal rule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7894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187, Issue Supplement_1, May 2003, Pages S140–S145,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https://doi.org/10.1086/368033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Figure 3.  </a:t>
            </a:r>
            <a:r>
              <a:rPr lang="en-US" altLang="en-US" b="0"/>
              <a:t>Percentage of serum samples processed in ⩽4 days, Region of the Americas, 1996–2001. Data are as of 6 October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47844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Figure 1.  Flowchart of sample processing by the Pan American Measles Laboratory Network. *, In Brazil, differential ...</vt:lpstr>
      <vt:lpstr>Table 1.  Number of specimens processed by the Pan American Measles Laboratory Network, 1999–2000.
</vt:lpstr>
      <vt:lpstr>Figure 2.  Percentage of laboratory specimens received in &lt;6 days, Region of the Americas, 1996–2001. Horizontal rule ...</vt:lpstr>
      <vt:lpstr>Figure 3.  Percentage of serum samples processed in ⩽4 days, Region of the Americas, 1996–2001. Data are as of 6 October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2024-04-26T09:59:10Z</dcterms:modified>
</cp:coreProperties>
</file>