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581C17-9F5C-4D81-AE55-C391461357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514387-17B9-47E5-8569-AD0D4CC20E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Activation maps for the face localizer (vs. Fourier-equated random images) averaged across observers (a) on 3 views of the inflated brain and (b) occipital-pole flatmaps. Yellow borders: V1–V3; magenta borders: LOC; red borders: hMT+; green borders: FFA; cyan borders: OFA; black borders: IOS; blue borders: symmetry activation—Colored symbols indicated locations of activations in individual subjects from other studies (see key). Activation colors as in Figure 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4543E1-A5F7-4142-820F-3212B8CBFF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6, June 2007, Pages 1423–1432,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Activation maps for the face localizer (vs. Fourier-equated random images) averaged across observers (a) on 3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Activation maps for the face localizer (vs. Fourier-equated random images) averaged across observers (a) on 3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2024-04-26T17:44:09Z</dcterms:modified>
</cp:coreProperties>
</file>