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74985-E468-446F-917D-413A1019CC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844F1-67EB-4251-BF05-DDC0517E5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publications using ‘carotid intima media thickness’ in the title or abstract as assessed using PubMed database (http://www.ncbi.nlm.nih.gov/sites/entrez), by year of publication, 16 February 2010.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176B1-E546-4E9B-8F7A-5A3F60B79E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14, July 2010, Pages 1682–1689,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number of publications using ‘carotid intima media thickness’ in the title or abstract as assessed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 number of publications using ‘carotid intima media thickness’ in the title or abstract as assessed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2024-04-26T16:35:11Z</dcterms:modified>
</cp:coreProperties>
</file>