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33713F-301D-4C71-BB42-C3B93392E3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D8481-0425-4CEC-91D6-92A03D11F5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Typical EEG power spectra and waveforms after removing artifacts. Both (A) and (C) show the power spectrogram of the entire epoch (300 s) from the O1 electrode of the same subject, both (B) and (D) show 5-s segments of EEG waveforms between the 2 dotted lines in the spectrograms. (A and C) Awake epoch characterized by continuous alpha waves. (B and D) Stage 1 sleep epoch characterized by low voltage theta waves with intermixed low voltage alpha waves.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2DE46A-375E-4A38-8998-C6E5A3BE9B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1529–1539, </a:t>
            </a:r>
            <a:r>
              <a:rPr lang="en-US" altLang="en-US" sz="1000">
                <a:solidFill>
                  <a:srgbClr val="333333"/>
                </a:solidFill>
                <a:hlinkClick r:id="rId3"/>
              </a:rPr>
              <a:t>https://doi.org/10.1093/cercor/bht004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Typical EEG power spectra and waveforms after removing artifacts. Both (A) and (C) show the power spectrogram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Typical EEG power spectra and waveforms after removing artifacts. Both (A) and (C) show the power spectrogram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2024-04-26T04:47:03Z</dcterms:modified>
</cp:coreProperties>
</file>