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275169-99E3-490B-A88C-3DD98A1044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D9D76A-C3B9-4EA8-BDE3-64292133CB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197D0A-38C9-43C9-9DC3-49A9DDA8C4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2024-04-27T03:21:31Z</dcterms:modified>
</cp:coreProperties>
</file>