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921E6E-8347-45B5-9C6F-11BCB9D694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0D2328-C164-41E5-BE96-9724D365B1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Power to detect a locus undergoing recurrent negative selection. Shown is a comparison of the power of our popGenHMM as a function of the strength of selection, α = 2Nσ, SweepFinder (Nielsen et al. 2005) and a sliding window implementation of Tajima's D (Tajima 1989) to detect selection on a locus evolving according to the exponential shift model. Each point consists of 1,000 samples drawn from forward population genetic simulations in which we simulated 20 kb from samples of size n = 50 with θ/bp = 0.01 and ρ/bp = 0.025. Selected sites occur in the middle fifth of the simulated locus (bases 8,000–12,000) and θ is constant across the entire region.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Society for Molecular Biology and Evolution.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E3E178-C2C9-4547-8B6C-EBBBE2729D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q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27, Issue 7, July 2010, Pages 1673–1685,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https://doi.org/10.1093/molbev/msq053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6. </a:t>
            </a:r>
            <a:r>
              <a:rPr lang="en-US" altLang="en-US" b="0"/>
              <a:t>Power to detect a locus undergoing recurrent negative selection. Shown is a comparison of the power of our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6. Power to detect a locus undergoing recurrent negative selection. Shown is a comparison of the power of our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2024-04-27T03:30:10Z</dcterms:modified>
</cp:coreProperties>
</file>