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CC3F6-BDF9-4820-9ADB-9EE556E7A2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F5522-C826-40A1-834C-8E69D9849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change in plasma HIV-1 RNA level from baseline to week 4 and interquartile range (IQR), according to the number of baseline thymidine-associated mutations (TAMs) (A) and nucleoside reverse-transcriptase inhibitor–associated mutations (NAMs) (B), by intention-to-treat analysis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67F34-A4E8-476B-950F-9948D96C2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8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6, 15 March 2005, Pages 840–847,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https://doi.org/10.1086/428094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Median change in plasma HIV-1 RNA level from baseline to week 4 and interquartile range (IQR),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Median change in plasma HIV-1 RNA level from baseline to week 4 and interquartile range (IQR),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2024-04-26T17:58:01Z</dcterms:modified>
</cp:coreProperties>
</file>