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28476-0A47-4BDC-96D7-7186896822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DC683-38AF-4E32-9D17-B994943821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Color-coded middle-latency amplitudes at the auditory cortex of the naive CDCs and chronically stimulated CDCs (stimulation: ipsilateral ear, monopolar, biphasic pulse 200 μs/phase, 10 dB over threshold current, repetition rate 2 Hz). Investigated cortical region is shown in the bottom right inset. PES, posterior ectosylvian sulcus; AES, anterior ectosylvian sulcus; SSS, superior ectosylvian sulcus. Dorsal end of the PES is marked by an asterisk. (a–c) Naive CDCs show reproducible activated areas. Two spots of higher activity with a less active region in between. (d) csCDC 1. (e) csCDC 2. (f) csCDC 4. The chronically stimulated CDCs show larger amplitude responses and larger activated regions. (g) csCDC 6 (late-implanted animal) shows no expansion of the activated area.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FC0DA-CC61-4686-B312-7C5C3B20CC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8.7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8, August 2002, Pages 797–807,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https://doi.org/10.1093/cercor/12.8.797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Color-coded middle-latency amplitudes at the auditory cortex of the naive CDCs and chronically stimulated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Color-coded middle-latency amplitudes at the auditory cortex of the naive CDCs and chronically stimulated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2024-04-26T14:22:23Z</dcterms:modified>
</cp:coreProperties>
</file>