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3BBB67-0502-4751-AC3F-0A0B09FFF7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07FD4-3C43-4486-A535-D526F3F4E1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Keplerian fit for HD 20782, along with the residuals after subtraction of the best-fitting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0F42B9-2A08-41C3-BB30-C09C2CEF06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0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392, Issue 2, January 2009, Pages 641–654,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https://doi.org/10.1111/j.1365-2966.2008.14051.x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Keplerian fit for HD 20782, along with the residuals after subtraction of the best-fitting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Keplerian fit for HD 20782, along with the residuals after subtraction of the best-fitting model.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2024-04-27T04:50:58Z</dcterms:modified>
</cp:coreProperties>
</file>