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51D18-69FA-471B-9479-9D33EEFD28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5477F-5CBC-4200-9251-4A245BC768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1A089-EDC3-4288-BD03-427DA3FFFA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2024-04-26T20:47:43Z</dcterms:modified>
</cp:coreProperties>
</file>