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009BF-5186-41CA-8A83-3A4FAC2D23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9A2B5-5802-4A2F-93E4-495EA66A92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Maternal DEHP and BBP treatments (0.75 g/kg/day from day 14 of gestation to day 3 of lactation) reduced paired testes weights in male offspring (1/litter) at 2 days of age, including body weight as a covariate in the analysis of these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D7914-B3D5-4FE7-8AAE-0DEBC9BCD7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58.2.3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58, Issue 2, December 2000, Pages 350–365,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https://doi.org/10.1093/toxsci/58.2.350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Maternal DEHP and BBP treatments (0.75 g/kg/day from day 14 of gestation to day 3 of lactation) reduced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 Maternal DEHP and BBP treatments (0.75 g/kg/day from day 14 of gestation to day 3 of lactation) reduced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2024-05-10T09:17:09Z</dcterms:modified>
</cp:coreProperties>
</file>