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DA76C6-DE7A-4842-87F8-1F27F79541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1A0365-DBFE-4182-BD72-EE1BCFD8A75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Maternal DEHP and BBP treatments (0.75 g/kg/day from day 14 of gestation to day 3 of lactation) reduced paired testes weights in male offspring (1/litter) at 2 days of age, including body weight as a covariate in the analysis of these data.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2000 Society of Toxicology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762AF6-E3D8-4DFF-9FBF-22C78F005B0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toxsci/58.2.3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Toxicol Sci</a:t>
            </a:r>
            <a:r>
              <a:rPr lang="en-US" altLang="en-US" sz="1000">
                <a:solidFill>
                  <a:srgbClr val="333333"/>
                </a:solidFill>
              </a:rPr>
              <a:t>, Volume 58, Issue 2, December 2000, Pages 350–365,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https://doi.org/10.1093/toxsci/58.2.350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 </a:t>
            </a:r>
            <a:r>
              <a:rPr lang="en-US" altLang="en-US" b="0"/>
              <a:t>Maternal DEHP and BBP treatments (0.75 g/kg/day from day 14 of gestation to day 3 of lactation) reduced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  Maternal DEHP and BBP treatments (0.75 g/kg/day from day 14 of gestation to day 3 of lactation) reduced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2024-09-20T15:32:01Z</dcterms:modified>
</cp:coreProperties>
</file>