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B7F7AA7-D22A-474D-8EE6-A554DE93249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363E48D-2B5C-40D7-B14F-E2632D75277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Neuron with significant increased activity in early epoch of memory encoding for object picture names (P&lt;0.0001 vs. object picture identification). Triggered and binned as in Figure 2. Peak activity 100 ms after onset of item presentation during encoding. Below, raster plot for the 10 trials of memory encoding of object pictures. Neuron 9725 3.2, in superior third of middle temporal gyrus of the dominant hemisphere, 38 mm from temporal tip at a depth of 1.5 mm.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F0ED973-A38C-439B-B3B7-41381756749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07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1, January 2009, Pages 197–205, </a:t>
            </a:r>
            <a:r>
              <a:rPr lang="en-US" altLang="en-US" sz="1000">
                <a:solidFill>
                  <a:srgbClr val="333333"/>
                </a:solidFill>
                <a:hlinkClick r:id="rId3"/>
              </a:rPr>
              <a:t>https://doi.org/10.1093/cercor/bhn071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Neuron with significant increased activity in early epoch of memory encoding for object picture names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Neuron with significant increased activity in early epoch of memory encoding for object picture names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2024-09-19T02:34:35Z</dcterms:modified>
</cp:coreProperties>
</file>