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396A06-9BD2-4CFF-B2B7-E4D0A7BAF6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571495-55D4-4245-A66C-C0DD93CC3A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norepinephrine and estrogen on ERK1/2 MAP kinase activation and MKP-1 protein levels in left ventricular cardiomyocytes. Isolated cardiomyocytes from female, WT hearts were pooled, treated for 5, 8, and 15 min with norepinephrine (NE, 1 μM), 17 β-estradiol (E2, 1 nM), or NE plus E2 (30 min preincubation), and then subjected to SDS–PAGE. Levels of phosphorylated (active) ERK1/2 (A) and MKP-1 protein (B), expressed as % of basal ±S.E.M., are shown below; n=4 per group, *P&lt;0.05 versus basal; **P&lt;0.05 versus NE-treated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2003,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10A006-7BCD-40F6-8D6A-5A6D50DA5D7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2)00772-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57, Issue 3, March 2003, Pages 704–714,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https://doi.org/10.1016/S0008-6363(02)00772-1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Effects of norepinephrine and estrogen on ERK1/2 MAP kinase activation and MKP-1 protein levels in left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Effects of norepinephrine and estrogen on ERK1/2 MAP kinase activation and MKP-1 protein levels in left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2024-04-26T20:45:45Z</dcterms:modified>
</cp:coreProperties>
</file>