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37773-1EE3-42AE-ADBD-676073A04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ED34BB-C0B2-43F3-870A-8E575C1316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9332E-277B-4366-AA9A-E5C06BD0E6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2024-04-26T08:40:24Z</dcterms:modified>
</cp:coreProperties>
</file>