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0A93E9-52ED-4176-B7A3-55B20320A9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F27E7F-3CA9-4C54-8612-4ADE323762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Variation in erupted adult male tooth count (all data from this study), showing mean tooth number and minimum and maximum tooth count, from both necropsy and cleaned osteological specimens, for species arranged (left to right) by mandibular bluntness index. Note that some species display great variation in dentition. Tooth counts are typically higher in museum specimens, likely because of counting of numerous conspicuous unerupted teeth.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057F7B-8A5C-48B2-B77B-0437CAD6C3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5-MAMM-A-279R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87, Issue 3, 6 June 2006, Pages 579–588, </a:t>
            </a:r>
            <a:r>
              <a:rPr lang="en-US" altLang="en-US" sz="1000">
                <a:solidFill>
                  <a:srgbClr val="333333"/>
                </a:solidFill>
                <a:hlinkClick r:id="rId3"/>
              </a:rPr>
              <a:t>https://doi.org/10.1644/05-MAMM-A-279R1.1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Variation in erupted adult male tooth count (all data from this study), showing mean tooth number and minimum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Variation in erupted adult male tooth count (all data from this study), showing mean tooth number and minimum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2024-04-26T15:42:39Z</dcterms:modified>
</cp:coreProperties>
</file>