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61E73-44CF-4B09-9B2C-3B7CD9815F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6CC91-EF6B-4762-8159-CA76BAC438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Six groups were tested: rats that were exposed to the EP and received TBS (EP, n = 7), rats that were BLA primed 30 s before TBS to the ventral hippocampus (BLA-30sec, n = 6), rats with the NMDA partial agonist (DCS, n = 5), rats that were injected with DCS and placed on the EP and then TBS was applied (DCS + EP, n = 5), rats that were injected with DCS and then the BLA was primed 30 s before TBS to the ventral hippocampus (DCS + BLA, n = 6), and a control group that received only TBS (TBS only, n = 4). The control groups received physiological saline injections at the same time as the drug groups. ANOVA with repeated measures analysis revealed significant differences between the groups (F5,27 = 12.13, P &lt; 0.0005). The injection of DCS reversed the impairing effect of the EP or amygdala priming on LTP since the DCS + EP and the DCS + BLA had intact levels of LTP comparable with those of TBS group. The DCS-alone group did not differ from the TBS group, indicating that DCS alone did not cause a further enhancement in the potentiation levels beyond the control levels. The EP and the BLA-primed groups failed to induce LTP. Inset: representative average waveforms. Horizontal bar = 10 ms, vertical bar = 0.2 mV. Arrow denotes the application of TBS.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A9EBF-83C9-4BD8-B34E-EA180F7181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2433–2441,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Six groups were tested: rats that were exposed to the EP and received TBS (EP, n = 7), rats that were BLA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Six groups were tested: rats that were exposed to the EP and received TBS (EP, n = 7), rats that were BLA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2024-04-26T13:15:22Z</dcterms:modified>
</cp:coreProperties>
</file>