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224DEB-C464-4BBD-BB43-FF9073A126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459AAD-C003-43DE-85C4-7EFAE88D1B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Green tea polyphenols prevent the thrombin-induced VSMCs invasion. VSMCs, seeded into the inner chamber in serum-free medium, were exposed either to solvent, GTE, EGCG, ECG, EC or the broad-spectrum MMP inhibitor GM6001 for 30 min before the addition of thrombin for 72 h. Thereafter, cells from the inner chamber were removed and cells on the lower surface of the polycarbonate membrane were stained and counted. Results are shown as mean ± SEM of 3 different experiments. *P&lt;0.05 vs. control; #P&lt;0.05 vs. thrombin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7D9AE2-2736-4EA6-B23D-AD40E007C8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03.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317–325, </a:t>
            </a:r>
            <a:r>
              <a:rPr lang="en-US" altLang="en-US" sz="1000">
                <a:solidFill>
                  <a:srgbClr val="333333"/>
                </a:solidFill>
                <a:hlinkClick r:id="rId3"/>
              </a:rPr>
              <a:t>https://doi.org/10.1016/j.cardiores.2005.03.017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Green tea polyphenols prevent the thrombin-induced VSMCs invasion. VSMCs, seeded into the inner chamber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Green tea polyphenols prevent the thrombin-induced VSMCs invasion. VSMCs, seeded into the inner chamber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2024-04-26T17:48:47Z</dcterms:modified>
</cp:coreProperties>
</file>