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7EA646A-4921-46EA-921F-2EA6317E153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8DFF789-F411-4964-8A63-8DB9C58F63B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8307B2A-B094-4D9A-AFFD-46E0E17B208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2024-04-26T13:20:16Z</dcterms:modified>
</cp:coreProperties>
</file>