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4CAF7E2-91B8-4693-98B4-67B16BCDDA4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B7D555-B6D7-4CE5-8783-D246E142B5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LICI is expressed as the ratio CS − TS/TS. The intensity of both CS and TS was adjusted to induce a MEP of approximately 1 mV peak-to-peak amplitude (MEP(1mV)). Baseline LICI differed significantly between groups. (b) CSP duration (in ms) when TMS of 2 different intensities (120% and 130% of the rMT) is applied to M1 while participants exert a voluntary isometric muscle contraction of the APB muscle of the right hand at approximately 10% of maximum strength. Baseline CSP duration differed significantly between groups at both TMS intensities. Error bars represent standard error values and the asterisk (*) indicates that the effect was significant at P &lt; 0.05.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9F9B086-55B0-4557-93DE-8F8C3916CBC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09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1, January 2012, Pages 112–121,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https://doi.org/10.1093/cercor/bhr096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(a) LICI is expressed as the ratio CS − TS/TS. The intensity of both CS and TS was adjusted to induce a MEP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(a) LICI is expressed as the ratio CS − TS/TS. The intensity of both CS and TS was adjusted to induce a MEP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2024-04-26T04:38:54Z</dcterms:modified>
</cp:coreProperties>
</file>