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63778E-D381-4FAF-AAA3-BB07C7FE08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7C82A-302C-48B9-A59D-28D310B02A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Measured parameters and diagram of the endothelial cleft. Diagrams illustrating measurement parameters used to construct mathematical model. (A) Area, Ac, and perimeter, pc, measurements of individual cells seen in silver-stained whole mounts of venular microvessels were used to calculate cleft length per unit area, Lc. (B) From each electron microscopic image, the cleft depth, L, was measured along the contour between facing cells from the luminal cleft opening (x0) to the abluminal cleft exit (x2). The total distance from lumen to interstitium through the cleft is the sum of L1, distance to the tight junction strand (x1) from luminal cleft entrance, and L2, distance from tight junction strand to the abluminal cleft exit. The cleft width is the distance between the outer leaflets of the cell membranes of the two facing cells. Lf, depth of the glycocalyx. (C) Oblique view of cleft segment reconstructed from serial sections illustrates the length of tight junction strand gaps, 2d, and the mean distance between strand gap centres, equal to the functional unit length, 2D. From Reference;16 used with permission from Wiley–Blackwell.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762FD3-52B2-4B65-BC54-05313BD9A4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218–229, </a:t>
            </a:r>
            <a:r>
              <a:rPr lang="en-US" altLang="en-US" sz="1000">
                <a:solidFill>
                  <a:srgbClr val="333333"/>
                </a:solidFill>
                <a:hlinkClick r:id="rId3"/>
              </a:rPr>
              <a:t>https://doi.org/10.1093/cvr/cvq115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Measured parameters and diagram of the endothelial cleft. Diagrams illustrating measurement parameters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Measured parameters and diagram of the endothelial cleft. Diagrams illustrating measurement parameters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2024-04-26T18:11:09Z</dcterms:modified>
</cp:coreProperties>
</file>