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94F35-FA14-4975-9140-11D3DCB10B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C7979-C530-43B3-8202-7E0EEF64DC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379A5-2176-4A22-998B-DDCD32B7EB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2024-04-26T11:21:46Z</dcterms:modified>
</cp:coreProperties>
</file>