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EAC725-A97D-4764-9437-C89F725DB9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1C4E96-F9AA-4CF8-970F-069A7DFD31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987090-42D4-456F-86AB-DB4BC126CC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2024-04-26T07:49:26Z</dcterms:modified>
</cp:coreProperties>
</file>