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A25A0-7514-4E55-BA95-97DCC3C92B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9CF737-5224-421B-B813-FCBF0FCF92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Traces showing the trajectories of hand movements under three behavioral conditions: normal starting position under the normal viewing condition (left); normal starting position under the inverted viewing condition (middle); and right- or left-shifted starting position under the normal viewing condition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CB599F-5563-40D3-B405-82FA7F9247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929–937,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Traces showing the trajectories of hand movements under three behavioral conditions: normal starting position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Traces showing the trajectories of hand movements under three behavioral conditions: normal starting position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2024-04-26T12:16:14Z</dcterms:modified>
</cp:coreProperties>
</file>