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FC0F3-E7C3-4405-81D9-7F66DEAD90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B0E1E-5E33-4B85-9700-988D7D6A93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176A4-5698-409B-9D14-58ED236F31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2024-05-08T22:41:51Z</dcterms:modified>
</cp:coreProperties>
</file>