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2AE13-6276-4282-9D46-AEC69C55EF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16B24-78E2-4CEE-BC6A-4DDC19DCF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E96B9E-98DF-4E50-B430-EF1B47F2F5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2024-09-19T02:45:31Z</dcterms:modified>
</cp:coreProperties>
</file>