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7A9859-E209-474B-A768-92C92AFD325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DF5AD7-66B1-4934-A62C-30D1E407FB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699B0B-B7C1-45B4-9A34-4323F89C296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2024-09-20T19:35:45Z</dcterms:modified>
</cp:coreProperties>
</file>