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B48AAE-8BB7-4D93-ABB3-DB6F2111FD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F84BA-CD25-41EC-9D6A-29183F8315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Screening of phosphorylation tight junction proteins ZO-1 representing the tight junction proteins whose expression were affected and Fig. 6B shows phosphorylation of CIN representing the tight junction proteins whose expressions were not affected by LPS exposure. Lane A: control WC rats; lane B: alcohol-drinking Et rats; lane C: water-drinking WC-LPS rats; and lane D: ethanol-drinking Et-LPS rats. * : Significant when compared with corresponding WC-LPS values.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 on behalf of the Medical Council on Alcohol.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0800C-0128-457E-AAF3-01E68CDA8F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l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42, Issue 5, September 2007, Pages 385–399,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Screening of phosphorylation tight junction proteins ZO-1 representing the tight junction proteins whose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Screening of phosphorylation tight junction proteins ZO-1 representing the tight junction proteins whose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2024-04-26T14:49:35Z</dcterms:modified>
</cp:coreProperties>
</file>