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A689BD-B87C-4691-966E-4BB3FB32FA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6C853D-5374-45AE-877F-3DFA3C3275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5DDEAD-6144-4FD6-9CC0-ED7A74D43D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2024-09-19T02:25:39Z</dcterms:modified>
</cp:coreProperties>
</file>