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07D9F-92B7-4E95-9E56-6BAAB03C2D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D3AB09-C8E5-4118-8DD9-7DDD7FD6CA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2704F6-525D-47C5-ABCE-B60A1354DB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2024-05-08T00:33:31Z</dcterms:modified>
</cp:coreProperties>
</file>