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C65DA8-6FAF-4646-9610-6DA183292DF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1916B4-1710-4A5D-9E15-162C7336367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FED7BA-2586-4CBB-8E5A-91605B310FB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2024-09-20T03:07:44Z</dcterms:modified>
</cp:coreProperties>
</file>