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0A7D2-C721-4C9C-A6EF-6AB6EEED85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8877A-434B-4F07-891E-EE727DFCCC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 factors for acquisition of vancomycin-resistant Enterococcus species (VRE) on health care workers' gloves and on health care workers' hands after gloving.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0C7144-E2FD-4D61-BD0F-B446BA3A45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9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32, Issue 5, 1 March 2001, Pages 826–829,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https://doi.org/10.1086/319214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Risk factors for acquisition of vancomycin-resistant Enterococcus species (VRE) on health care workers'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Risk factors for acquisition of vancomycin-resistant Enterococcus species (VRE) on health care workers'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2024-04-26T06:58:56Z</dcterms:modified>
</cp:coreProperties>
</file>