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554C6-CF78-4FE6-9674-25C563BB70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E00D9-2618-4552-9CE3-9BEB151840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C0440-8EBF-4376-9E94-60DAF791DA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2024-04-26T13:29:01Z</dcterms:modified>
</cp:coreProperties>
</file>