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85C64-6C08-4DBF-AD5B-70688689E6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C6FE9-D5CE-4CFD-89EC-F4DA4E2E8A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EA4CD-265F-4080-BE0B-CFA50C55B7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2024-04-26T23:04:22Z</dcterms:modified>
</cp:coreProperties>
</file>