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1D07A1-D824-4914-A9C1-AB03616BE1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E12F43-A769-4520-96C4-6A697068DD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7B8A63-DC26-41BF-BC54-F85E80AF76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2024-09-20T03:35:52Z</dcterms:modified>
</cp:coreProperties>
</file>