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840EE-E569-4EEF-92B5-C173B36F70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48982-1082-4CD5-80CF-CF7C4CCA3F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C0F996-C3B0-45EB-AF17-536B8D14AD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2024-05-08T16:15:37Z</dcterms:modified>
</cp:coreProperties>
</file>