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671A323-D3AB-4A9B-BAAF-D03C18BA8C9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BCD4059-59D2-4793-A6C6-2414CBFA8AD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54C667A-38AC-43D5-8FB7-F7401307727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2024-09-18T23:12:35Z</dcterms:modified>
</cp:coreProperties>
</file>