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55DBE-9D1B-45DB-8E50-D6342B9536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4002C-E4AD-4415-B5C4-BD92067F2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scan paradigm consisted of 2 randomly alternating blocks. Block (1) comprised 2 conditions: REST (visual fixation) and IMITATE (subjects visually imagine starting micturition). Block (2) comprised 4 conditions: REST (visual fixation), INITIATE (subjects should start micturition), URINATE (actual micturition, urine is flowing), and STOP (=interruption of micturition). The experimental onsets for REST, IMITATE, INITIATE, and STOP were defined by the visual cues presented for each condition, while the onset for URINATE was determined by the actual onset of micturition, when urine flow was first detected by the flow detector. If micturition could not be started during the INITIATE condition, which was limited to a maximum duration of 60 s, URINATE and STOP were skipped and the next block followed immediately, starting with REST. Each block was randomly repeated at least 8 times and as often as possible depending on the duration of the INITIATE condition. The conditions highlighted in gray, that is, URINATE and STOP, were only applicable when actual micturition could be initiated. In nonvoiders, the INITIATE condition was always followed by the REST condition of the subsequent block. SDV, strong desire to void. *REST conditions following INITIATE (in the case of inability to initiate actual micturition) or IMITATE had a duration of 18 s. REST conditions following STOP had a duration of 15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13F402-6706-4FC1-8F59-CE1C94C683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3369–3380, </a:t>
            </a:r>
            <a:r>
              <a:rPr lang="en-US" altLang="en-US" sz="1000">
                <a:solidFill>
                  <a:srgbClr val="333333"/>
                </a:solidFill>
                <a:hlinkClick r:id="rId3"/>
              </a:rPr>
              <a:t>https://doi.org/10.1093/cercor/bhu140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scan paradigm consisted of 2 randomly alternating blocks. Block (1) comprised 2 conditions: REST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scan paradigm consisted of 2 randomly alternating blocks. Block (1) comprised 2 conditions: REST (visual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2024-04-26T20:11:53Z</dcterms:modified>
</cp:coreProperties>
</file>