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94F81A-382D-4BD6-81CE-77AED6E8459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65E77B-DE33-452A-8DEE-366EDE52408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Models of human H/ACA core complex protein structures. (A) Entire human H/ACA protein core complex modeled as described in the text. The protein only complex consists of NHP2 (yellow), NOP10 (dark blue), GAR1 (magenta) and NAP57 (red–green–cyan for the N-terminal, catalytic and C-terminal domain, respectively). Space filling models identify the amino acids mutated in this study according to mutations observed in X-linked DC (orange) and the catalytic aspartate (black). To indicate how much of the actual protein sequences are missing, the starting and ending positions are indicated (including the number of residues of the full-length proteins). (B) Spliced N- (red) and C-termini (cyan) of NAP57 representing the NAP57Δcat construct generated for this study. It concentrates 32 of 35 mutation sites identified in NAP57 of X-linked DC-patients (Fig. 2A); 21 are present in the structure (orange). The splice junction between N- and C-termini is indicated (arrow).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C2B0BD-8203-49A4-9507-CFC15C7A899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p41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18, Issue 23, 1 December 2009, Pages 4546–4551, </a:t>
            </a:r>
            <a:r>
              <a:rPr lang="en-US" altLang="en-US" sz="1000">
                <a:solidFill>
                  <a:srgbClr val="333333"/>
                </a:solidFill>
                <a:hlinkClick r:id="rId3"/>
              </a:rPr>
              <a:t>https://doi.org/10.1093/hmg/ddp416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Models of human H/ACA core complex protein structures. (A) Entire human H/ACA protein core complex modeled 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Models of human H/ACA core complex protein structures. (A) Entire human H/ACA protein core complex modeled as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2024-04-26T01:16:09Z</dcterms:modified>
</cp:coreProperties>
</file>