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9E0AD-DDB0-4DF4-928F-C3A98B48BF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040ED-1EFA-465A-8040-C3D8CB14B4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7AD485-3C7B-4285-8008-62E6D51CFE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2024-04-26T08:47:55Z</dcterms:modified>
</cp:coreProperties>
</file>