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FB31FE-1102-4621-8CD5-2F3D22CDB2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F46C91-F550-4DEA-88FA-9429C6168B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6C583-7584-4375-A7B8-0F50354304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2024-04-26T22:06:04Z</dcterms:modified>
</cp:coreProperties>
</file>