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369AE-E50D-47ED-90F6-2A7D074FFF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A80EE-D6E8-4037-AEB1-4EED336CE6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Primers used for preparation of probes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8B38D-128B-4A8A-93CE-875D5EB6D7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13.25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13, December 1999, Pages 2525–2532,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https://doi.org/10.1093/hmg/8.13.2525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 </a:t>
            </a:r>
            <a:r>
              <a:rPr lang="en-US" altLang="en-US" b="0"/>
              <a:t>Primers used for preparation of probes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 Primers used for preparation of probes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2024-04-26T15:34:41Z</dcterms:modified>
</cp:coreProperties>
</file>