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6765E-032B-4EAD-99B8-81ED50F11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43BFF-C542-481D-939A-B947BAF7B3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Pairwise synonymous (dS) and nonsynonymous (dN) nucleotide distances for extracellular regions. A, Mouse cluster I and II genes from group A. B, Human cluster in group A. C, Orthologous human-mouse pairs in group B and C. D, Phylogeny-based testing of positive selection for recently duplicated human T2R genes. On each branch is the number of inferred nonsynonymous (n) substitutions followed by that of synonymous (s) substitutions. N and S are potential numbers of nonsynonymous and synonymous sites of the sequences, respectively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for Molecular Biology and Evolution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696C83-D167-4A9D-8390-CF2AB99C7A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g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2003, Pages 805–814,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https://doi.org/10.1093/molbev/msg083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Pairwise synonymous (d</a:t>
            </a:r>
            <a:r>
              <a:rPr lang="en-US" altLang="en-US" b="0" baseline="-25000"/>
              <a:t>S</a:t>
            </a:r>
            <a:r>
              <a:rPr lang="en-US" altLang="en-US" b="0"/>
              <a:t>) and nonsynonymous (d</a:t>
            </a:r>
            <a:r>
              <a:rPr lang="en-US" altLang="en-US" b="0" baseline="-25000"/>
              <a:t>N</a:t>
            </a:r>
            <a:r>
              <a:rPr lang="en-US" altLang="en-US" b="0"/>
              <a:t>) nucleotide distances for extracellular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Pairwise synonymous (dS) and nonsynonymous (dN) nucleotide distances for extracellular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2024-04-26T04:37:02Z</dcterms:modified>
</cp:coreProperties>
</file>