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30671-5298-4348-AE5E-663764B256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8B33B-316E-46F8-A52E-CAF06D6945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42FF09-0A1D-49F5-8BCD-1B8B235352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2024-04-26T21:57:26Z</dcterms:modified>
</cp:coreProperties>
</file>