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426B2-98F6-4221-B50E-03AA474375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341F4-0258-40A5-B3E7-76D5A9F17D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Spatial attention and competition effects. Grand average ERPs related to (A) the effect of task (collapsed across contexts) and (B) the effect of context (collapsed across tasks), for each visual field and hemisphere separately.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12388-AF94-40DD-9B89-461D34ED7E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1055–1065, </a:t>
            </a:r>
            <a:r>
              <a:rPr lang="en-US" altLang="en-US" sz="1000">
                <a:solidFill>
                  <a:srgbClr val="333333"/>
                </a:solidFill>
                <a:hlinkClick r:id="rId3"/>
              </a:rPr>
              <a:t>https://doi.org/10.1093/cercor/bhl015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Spatial attention and competition effects. Grand average ERPs related to (A) the effect of task (collapsed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Spatial attention and competition effects. Grand average ERPs related to (A) the effect of task (collapsed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2024-04-27T01:13:51Z</dcterms:modified>
</cp:coreProperties>
</file>