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6F2FF8-00C9-4149-A428-D1E448DC65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E7110F-07AE-4179-9E74-B4BABE6B8F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F6A9DD-D54C-4E84-B2DD-6776C45F1D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2024-04-26T12:30:14Z</dcterms:modified>
</cp:coreProperties>
</file>