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7A3D1-A825-43E4-83DC-4E4CE71B1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A1C65-A607-4769-AB42-24E0BD3A5F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firing rate of a retrieval decision neuron during the test phase for type A and type B trials. Above: example of the test phase in one type A and one type B trial. In type A trials, the test stimulus on the screen and the encoded stimulus in memory are the same or different along both dimensions (e.g., object and location), whereas in type B trials they differ along one dimension (e.g., object or location). In the example of a Type A trial presented here, object C in location 3 is in memory and object D in location 4 is on the screen. In the example for Type B trial, object C in location 3 is in memory and object D in location 3 is on the screen. Below: note that the mean firing rate for type B trials is higher than for type A trials (P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129ED-B0B1-4337-9B94-EF3FE9D4AF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i27–i40,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firing rate of a retrieval decision neuron during the test phase for type A and type B trials. Above: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Mean firing rate of a retrieval decision neuron during the test phase for type A and type B trials. Above: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2024-04-26T07:39:41Z</dcterms:modified>
</cp:coreProperties>
</file>