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3A5651-44D8-4FE9-9416-48B85C81B7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6CB3C8-F466-4E22-8B89-3294DD745A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Manhattan plots for genome-wide association for FI (top) and HOMA-IR (bottom). The Y-axis starts from 1 (P value = 0.1). The block dotted lines indicate P value = 5 × 10−6.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6A5E91-8964-49DC-9A5B-9B3E850F77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s2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21, Issue 20, 15 October 2012, Pages 4530–4536,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https://doi.org/10.1093/hmg/dds282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Manhattan plots for genome-wide association for FI (top) and HOMA-IR (bottom). The Y-axis starts from 1 (P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129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Manhattan plots for genome-wide association for FI (top) and HOMA-IR (bottom). The Y-axis starts from 1 (P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2024-09-20T18:06:30Z</dcterms:modified>
</cp:coreProperties>
</file>