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6FEDF-960E-4F1D-9740-B7C2CA6128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8CCD2-7D2C-4006-A13E-4A78EDE8E3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Manhattan plots for genome-wide association for FI (top) and HOMA-IR (bottom). The Y-axis starts from 1 (P value = 0.1). The block dotted lines indicate P value = 5 × 10−6.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CCCF0-4734-40A5-B18E-A0FBCD9A3B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s2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21, Issue 20, 15 October 2012, Pages 4530–4536,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https://doi.org/10.1093/hmg/dds282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Manhattan plots for genome-wide association for FI (top) and HOMA-IR (bottom). The Y-axis starts from 1 (P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129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Manhattan plots for genome-wide association for FI (top) and HOMA-IR (bottom). The Y-axis starts from 1 (P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2024-05-08T22:59:26Z</dcterms:modified>
</cp:coreProperties>
</file>