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108D21-8D5E-4BB6-9FC7-F1CC5D8A878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E35424-E28F-40CC-9751-5230401EAC1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Manhattan plots for genome-wide association for FI (top) and HOMA-IR (bottom). The Y-axis starts from 1 (P value = 0.1). The block dotted lines indicate P value = 5 × 10−6.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8DFDA2-14A3-44BC-B97C-F1840FB6673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s282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21, Issue 20, 15 October 2012, Pages 4530–4536,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https://doi.org/10.1093/hmg/dds282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Manhattan plots for genome-wide association for FI (top) and HOMA-IR (bottom). The Y-axis starts from 1 (P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41292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Manhattan plots for genome-wide association for FI (top) and HOMA-IR (bottom). The Y-axis starts from 1 (P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2024-09-19T10:05:06Z</dcterms:modified>
</cp:coreProperties>
</file>