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D0142F9-E385-46AA-B429-8926581E0E2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5D9DA59-8C46-4D20-AA7D-D2F89FF27F2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Action selection and reprogramming task. Participants were asked to prepare a left or right button press at S1 (instructed trials) or were given a free choice (free trials) over which of these actions to prepare. The S2 cue indicated whether the action plan should be changed (28%), maintained (28%), or executed (44%). Change and stay cues were counterbalanced across participants.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265306-4950-4C41-8D22-FF66990639A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Mean RT data (+standard error of the mean) averaged over all participants. (a) Behavioral data from the main experiment showing that average motor preparation did not differ between choice conditions. (b) Comparison of RT data in experimental trials to a pretest baseline condition, demonstrating that participants significantly engaged in motor preparation for both short trials (response at S2) and change/stay trials (response at the end of the trial). One asterisk (*), P &lt; 0.05; two asterisks (**), P &lt; 0.001.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265306-4950-4C41-8D22-FF66990639A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Grand average ERPs at Pz locked to S2 and sorted by trial type. The choice × change factorial design gives 4 conditions. Time is relative to the onset of S2; the time windows entered into the ANOVA are indicated with broken lines. The right panel displays the mean amplitudes (±standard error of the mean) for each trial type extracted from a time window between 520 and 540 ms (the maximum of the instructed-change − free-change difference wave). The interaction between choice and change conditions is reflected in a greater P300 in instructed-change trials than instructed-stay trials, with a trend toward the opposite pattern in free-choice trials.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265306-4950-4C41-8D22-FF66990639A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Scalp distribution of the difference wave of interest following S2 (instructed change − free change). Maxima over central–parietal electrodes are consistent with the interaction effect shown in Figure 3 being driven by a modulation of the P300.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265306-4950-4C41-8D22-FF66990639A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S1-locked ERPs and scalp maps. The left panel shows the scalp distribution of the grand average difference wave (instructed − free), revealing a maximum over parietal electrodes. The right panel shows the grand average ERPs sorted by choice condition (instructed, free) at electrode Pz, plotted against time relative to the onset of S1. The time windows used for entry into the choice × time ANOVA are indicated by broken lines.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265306-4950-4C41-8D22-FF66990639A9}"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Preparatory potentials (CNV) prior to S2. The left panel shows the scalp distribution of the grand average difference wave (instructed − free), revealing a maximum over frontocentral electrodes. The right panel shows the grand average CNV sorted by choice condition (instructed, free) for electrode FCz. Time is relative to the onset of S2. Broken lines indicate the time bins used for entry into the time × choice ANOVA.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265306-4950-4C41-8D22-FF66990639A9}"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MRAA in change trials. The left panel shows the time course of the normalized MRAA in both instructed and free trials in the mu band (9–13 Hz). Time is relative to the onset of the change cue. The gray panels indicate the time bins used for statistical analysis of the reversal. The right panel displays the mean peak amplitudes (±standard error of the mean) extracted from these time windows.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2009.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C265306-4950-4C41-8D22-FF66990639A9}"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n252"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n25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n252"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n252"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n252"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n252"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n252"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2352–2360, </a:t>
            </a:r>
            <a:r>
              <a:rPr lang="en-US" altLang="en-US" sz="1000">
                <a:solidFill>
                  <a:srgbClr val="333333"/>
                </a:solidFill>
                <a:hlinkClick r:id="rId3"/>
              </a:rPr>
              <a:t>https://doi.org/10.1093/cercor/bhn252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Action selection and reprogramming task. Participants were asked to prepare a left or right button press at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879600" y="1371600"/>
            <a:ext cx="538796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2352–2360, </a:t>
            </a:r>
            <a:r>
              <a:rPr lang="en-US" altLang="en-US" sz="1000">
                <a:solidFill>
                  <a:srgbClr val="333333"/>
                </a:solidFill>
                <a:hlinkClick r:id="rId3"/>
              </a:rPr>
              <a:t>https://doi.org/10.1093/cercor/bhn252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Mean RT data (+standard error of the mean) averaged over all participants. (a) Behavioral data from the main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194487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2352–2360, </a:t>
            </a:r>
            <a:r>
              <a:rPr lang="en-US" altLang="en-US" sz="1000">
                <a:solidFill>
                  <a:srgbClr val="333333"/>
                </a:solidFill>
                <a:hlinkClick r:id="rId3"/>
              </a:rPr>
              <a:t>https://doi.org/10.1093/cercor/bhn252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Grand average ERPs at Pz locked to S2 and sorted by trial type. The choice × change factorial design gives 4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1369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2352–2360, </a:t>
            </a:r>
            <a:r>
              <a:rPr lang="en-US" altLang="en-US" sz="1000">
                <a:solidFill>
                  <a:srgbClr val="333333"/>
                </a:solidFill>
                <a:hlinkClick r:id="rId3"/>
              </a:rPr>
              <a:t>https://doi.org/10.1093/cercor/bhn252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Scalp distribution of the difference wave of interest following S2 (instructed change − free change). Maxima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86000" y="1371600"/>
            <a:ext cx="4575666"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2352–2360, </a:t>
            </a:r>
            <a:r>
              <a:rPr lang="en-US" altLang="en-US" sz="1000">
                <a:solidFill>
                  <a:srgbClr val="333333"/>
                </a:solidFill>
                <a:hlinkClick r:id="rId3"/>
              </a:rPr>
              <a:t>https://doi.org/10.1093/cercor/bhn252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S1-locked ERPs and scalp maps. The left panel shows the scalp distribution of the grand average difference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90679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2352–2360, </a:t>
            </a:r>
            <a:r>
              <a:rPr lang="en-US" altLang="en-US" sz="1000">
                <a:solidFill>
                  <a:srgbClr val="333333"/>
                </a:solidFill>
                <a:hlinkClick r:id="rId3"/>
              </a:rPr>
              <a:t>https://doi.org/10.1093/cercor/bhn252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Preparatory potentials (CNV) prior to S2. The left panel shows the scalp distribution of the grand average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82321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19, Issue 10, October 2009, Pages 2352–2360, </a:t>
            </a:r>
            <a:r>
              <a:rPr lang="en-US" altLang="en-US" sz="1000">
                <a:solidFill>
                  <a:srgbClr val="333333"/>
                </a:solidFill>
                <a:hlinkClick r:id="rId3"/>
              </a:rPr>
              <a:t>https://doi.org/10.1093/cercor/bhn252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MRAA in change trials. The left panel shows the time course of the normalized MRAA in both instructed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53892"/>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Figure 1. Action selection and reprogramming task. Participants were asked to prepare a left or right button press at ...</vt:lpstr>
      <vt:lpstr>Figure 2. Mean RT data (+standard error of the mean) averaged over all participants. (a) Behavioral data from the main ...</vt:lpstr>
      <vt:lpstr>Figure 3. Grand average ERPs at Pz locked to S2 and sorted by trial type. The choice × change factorial design gives 4 ...</vt:lpstr>
      <vt:lpstr>Figure 4. Scalp distribution of the difference wave of interest following S2 (instructed change − free change). Maxima ...</vt:lpstr>
      <vt:lpstr>Figure 5. S1-locked ERPs and scalp maps. The left panel shows the scalp distribution of the grand average difference ...</vt:lpstr>
      <vt:lpstr>Figure 6. Preparatory potentials (CNV) prior to S2. The left panel shows the scalp distribution of the grand average ...</vt:lpstr>
      <vt:lpstr>Figure 7. MRAA in change trials. The left panel shows the time course of the normalized MRAA in both instructed and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2024-04-26T05:07:11Z</dcterms:modified>
</cp:coreProperties>
</file>