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7CBA2-5462-42AC-86B5-19EB8E929D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E1BEE-FE1D-445B-B1B2-CAF775FF4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85FDA-D4E8-46C7-89AD-64EB0267B2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2024-04-26T02:49:16Z</dcterms:modified>
</cp:coreProperties>
</file>